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3914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07D4A-D3A6-42A5-8677-356B7DB58773}" type="datetimeFigureOut">
              <a:rPr lang="ru-RU" smtClean="0"/>
              <a:t>04.05.2026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EA887-D13C-4BFC-A718-0A4CCA61D8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98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07D4A-D3A6-42A5-8677-356B7DB58773}" type="datetimeFigureOut">
              <a:rPr lang="ru-RU" smtClean="0"/>
              <a:t>04.05.2026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EA887-D13C-4BFC-A718-0A4CCA61D8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9109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07D4A-D3A6-42A5-8677-356B7DB58773}" type="datetimeFigureOut">
              <a:rPr lang="ru-RU" smtClean="0"/>
              <a:t>04.05.2026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EA887-D13C-4BFC-A718-0A4CCA61D8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737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07D4A-D3A6-42A5-8677-356B7DB58773}" type="datetimeFigureOut">
              <a:rPr lang="ru-RU" smtClean="0"/>
              <a:t>04.05.2026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EA887-D13C-4BFC-A718-0A4CCA61D8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674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07D4A-D3A6-42A5-8677-356B7DB58773}" type="datetimeFigureOut">
              <a:rPr lang="ru-RU" smtClean="0"/>
              <a:t>04.05.2026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EA887-D13C-4BFC-A718-0A4CCA61D8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337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07D4A-D3A6-42A5-8677-356B7DB58773}" type="datetimeFigureOut">
              <a:rPr lang="ru-RU" smtClean="0"/>
              <a:t>04.05.2026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EA887-D13C-4BFC-A718-0A4CCA61D8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768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07D4A-D3A6-42A5-8677-356B7DB58773}" type="datetimeFigureOut">
              <a:rPr lang="ru-RU" smtClean="0"/>
              <a:t>04.05.2026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EA887-D13C-4BFC-A718-0A4CCA61D8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583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07D4A-D3A6-42A5-8677-356B7DB58773}" type="datetimeFigureOut">
              <a:rPr lang="ru-RU" smtClean="0"/>
              <a:t>04.05.2026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EA887-D13C-4BFC-A718-0A4CCA61D8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874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07D4A-D3A6-42A5-8677-356B7DB58773}" type="datetimeFigureOut">
              <a:rPr lang="ru-RU" smtClean="0"/>
              <a:t>04.05.2026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EA887-D13C-4BFC-A718-0A4CCA61D8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9826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07D4A-D3A6-42A5-8677-356B7DB58773}" type="datetimeFigureOut">
              <a:rPr lang="ru-RU" smtClean="0"/>
              <a:t>04.05.2026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EA887-D13C-4BFC-A718-0A4CCA61D8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700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07D4A-D3A6-42A5-8677-356B7DB58773}" type="datetimeFigureOut">
              <a:rPr lang="ru-RU" smtClean="0"/>
              <a:t>04.05.2026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EA887-D13C-4BFC-A718-0A4CCA61D8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934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07D4A-D3A6-42A5-8677-356B7DB58773}" type="datetimeFigureOut">
              <a:rPr lang="ru-RU" smtClean="0"/>
              <a:t>04.05.2026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EA887-D13C-4BFC-A718-0A4CCA61D8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755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konom17@yandex.r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hyperlink" Target="https://nurlat.tatarstan.ru/file/pub/pub_4564685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630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227191" y="488288"/>
            <a:ext cx="8338242" cy="1373345"/>
          </a:xfrm>
        </p:spPr>
        <p:txBody>
          <a:bodyPr>
            <a:noAutofit/>
          </a:bodyPr>
          <a:lstStyle/>
          <a:p>
            <a:r>
              <a:rPr lang="ru-RU" sz="4000" b="1" i="1" dirty="0" smtClean="0">
                <a:solidFill>
                  <a:srgbClr val="F439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конкурс </a:t>
            </a:r>
            <a:br>
              <a:rPr lang="ru-RU" sz="4000" b="1" i="1" dirty="0" smtClean="0">
                <a:solidFill>
                  <a:srgbClr val="F439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1" dirty="0" smtClean="0">
                <a:solidFill>
                  <a:srgbClr val="F439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«Лучший предприниматель </a:t>
            </a:r>
            <a:br>
              <a:rPr lang="ru-RU" sz="4000" b="1" i="1" dirty="0" smtClean="0">
                <a:solidFill>
                  <a:srgbClr val="F439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1" dirty="0" smtClean="0">
                <a:solidFill>
                  <a:srgbClr val="F439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4000" b="1" i="1" dirty="0" smtClean="0">
                <a:solidFill>
                  <a:srgbClr val="F439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года»</a:t>
            </a:r>
            <a:endParaRPr lang="ru-RU" sz="4000" b="1" i="1" dirty="0">
              <a:solidFill>
                <a:srgbClr val="F4391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402596" y="1998293"/>
            <a:ext cx="9736377" cy="5414113"/>
          </a:xfrm>
        </p:spPr>
        <p:txBody>
          <a:bodyPr>
            <a:noAutofit/>
          </a:bodyPr>
          <a:lstStyle/>
          <a:p>
            <a:r>
              <a:rPr lang="ru-RU" sz="3200" b="1" i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Приём заявок с 1- 18 мая </a:t>
            </a:r>
            <a:r>
              <a:rPr lang="ru-RU" sz="3200" b="1" i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3200" b="1" i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</a:p>
          <a:p>
            <a:r>
              <a:rPr lang="tt-RU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отдел </a:t>
            </a:r>
            <a:r>
              <a:rPr lang="tt-RU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экономики Исполнител</a:t>
            </a:r>
            <a:r>
              <a:rPr lang="ru-RU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tt-RU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ного </a:t>
            </a:r>
            <a:r>
              <a:rPr lang="tt-RU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комитета (каб</a:t>
            </a:r>
            <a:r>
              <a:rPr lang="tt-RU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№ 47</a:t>
            </a:r>
            <a:r>
              <a:rPr lang="tt-RU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tt-RU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t-RU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на электронный адрес: </a:t>
            </a:r>
            <a:r>
              <a:rPr lang="en-US" sz="3200" b="1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ekonom</a:t>
            </a:r>
            <a:r>
              <a:rPr lang="ru-RU" sz="3200" b="1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17@</a:t>
            </a:r>
            <a:r>
              <a:rPr lang="en-US" sz="3200" b="1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yandex</a:t>
            </a:r>
            <a:r>
              <a:rPr lang="ru-RU" sz="3200" b="1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.</a:t>
            </a:r>
            <a:r>
              <a:rPr lang="en-US" sz="3200" b="1" i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ru</a:t>
            </a:r>
            <a:endParaRPr lang="ru-RU" sz="3200" b="1" i="1" u="sng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ru-RU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конкурса</a:t>
            </a:r>
          </a:p>
          <a:p>
            <a:pPr>
              <a:lnSpc>
                <a:spcPct val="100000"/>
              </a:lnSpc>
            </a:pPr>
            <a:r>
              <a:rPr lang="ru-RU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форма заявки на сайте района:</a:t>
            </a:r>
          </a:p>
          <a:p>
            <a:pPr>
              <a:lnSpc>
                <a:spcPct val="100000"/>
              </a:lnSpc>
            </a:pP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https://nurlat.tatarstan.ru/file/pub/pub_4564685.pdf</a:t>
            </a:r>
            <a:endParaRPr lang="ru-RU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11476778" y="0"/>
            <a:ext cx="715222" cy="746142"/>
          </a:xfrm>
          <a:prstGeom prst="rect">
            <a:avLst/>
          </a:prstGeom>
          <a:ln w="0">
            <a:noFill/>
          </a:ln>
          <a:effectLst>
            <a:outerShdw blurRad="50760" dist="37674" dir="2700000" rotWithShape="0">
              <a:srgbClr val="000000">
                <a:alpha val="40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5875" y="4626926"/>
            <a:ext cx="3286125" cy="223107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905875" y="4705350"/>
            <a:ext cx="18383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1">
                    <a:lumMod val="95000"/>
                  </a:schemeClr>
                </a:solidFill>
              </a:rPr>
              <a:t>ВЫИГРАЙ</a:t>
            </a:r>
            <a:endParaRPr lang="ru-RU" sz="32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00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405</TotalTime>
  <Words>48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Муниципальный конкурс  «Лучший предприниматель  2026 года»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проведени</dc:title>
  <dc:creator>Альбина Сатдарова</dc:creator>
  <cp:lastModifiedBy>Альбина Сатдарова</cp:lastModifiedBy>
  <cp:revision>40</cp:revision>
  <dcterms:created xsi:type="dcterms:W3CDTF">2024-04-02T14:44:02Z</dcterms:created>
  <dcterms:modified xsi:type="dcterms:W3CDTF">2026-05-04T07:53:35Z</dcterms:modified>
</cp:coreProperties>
</file>